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Bare Metal = Núvem privada ou Data Center</a:t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b0343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11b0343c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sobre a aplicação do supermercado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DataCenter Local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Aplicativo Shibakita 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Aumentar a quantidade de Hipermercados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 de Hardware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Escala Vertical e Horizontal</a:t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395360" y="3328560"/>
            <a:ext cx="2369520" cy="25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Denilson Bonatti</a:t>
            </a:r>
            <a:b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02200" y="3704050"/>
            <a:ext cx="4524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Tech Lead – Dio.me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402200" y="1355760"/>
            <a:ext cx="599976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Docker: Utilização prática no cenário de Microsserviços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Quando quebramos uma aplicação monolítica em várias pequenas p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artes</a:t>
            </a: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, conseguimos escalá-las de forma separada. Supondo que um serviço de autenticação seja chamado várias vezes durante a sessão de um usuário, com certeza o stress sobre ele é maior.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Com microsserviços, podemos escalar apenas uma parte, ao invés de ter que escalar a aplicação como um todo, como ocorre em uma arquitetura monolítica.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Os microsserviços não necessariamente precisam ser escritos usando a mesma linguagem de programação.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11104" r="12260" t="20958"/>
          <a:stretch/>
        </p:blipFill>
        <p:spPr>
          <a:xfrm>
            <a:off x="1185120" y="1447560"/>
            <a:ext cx="6773760" cy="3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17348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17348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7348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405648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05648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05648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238440" y="147204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6238440" y="102780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238440" y="583560"/>
            <a:ext cx="1163880" cy="39996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cluster?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Um cluster (do inglês cluster : 'grupo, aglomerado') consiste em computadores ligados que trabalham em conjunto, de modo que, em muitos aspectos, podem ser considerados como um único sistema. Computadores em cluster executam a mesma tarefa, controlado e programado por software.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Cada computador presente em cluster é conhecido como nó (node).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Docker Swarm?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 Swarm é um recurso do Docker que fornece funcionalidades de orquestração de contêiner, incluindo clustering nativo de hosts do Docker e agendamento de cargas de trabalho de contêineres. Um grupo de hosts do Docker formam um cluster "Swarm".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0" y="138600"/>
            <a:ext cx="4307760" cy="212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 b="0" l="0" r="0" t="1681"/>
          <a:stretch/>
        </p:blipFill>
        <p:spPr>
          <a:xfrm>
            <a:off x="4406760" y="2367360"/>
            <a:ext cx="4342320" cy="2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1189" l="0" r="0" t="0"/>
          <a:stretch/>
        </p:blipFill>
        <p:spPr>
          <a:xfrm>
            <a:off x="2011320" y="1980000"/>
            <a:ext cx="4828680" cy="12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400"/>
            <a:ext cx="9143640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600000" y="2844400"/>
            <a:ext cx="4375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[Aplicações em Bare Metal até a conteinerização em N</a:t>
            </a:r>
            <a:r>
              <a:rPr lang="en-US" sz="24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vem Pública]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600000" y="636480"/>
            <a:ext cx="4500000" cy="152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história de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TOSHIRO SHIBAKITA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27" y="522827"/>
            <a:ext cx="5126873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0" y="2633063"/>
            <a:ext cx="4395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https://github.com/denilsonbonatti/toshiro-shibakita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671750"/>
            <a:ext cx="4558200" cy="15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Guia Melzinho na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Chupeta</a:t>
            </a:r>
            <a:endParaRPr b="1" sz="400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3240000" y="1368000"/>
            <a:ext cx="5580000" cy="370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Dificuldades com a segurança da Tecnologia da Informação (lógica e física)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– Custo com mão de obra especializada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Custo de Hardware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– Custo de Energia elétrica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5 – Falta de Energia (uso de geradores)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6 – Despesas inesperadas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520000" y="295200"/>
            <a:ext cx="558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“Problemas” com a nuvem privada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3240000" y="1800000"/>
            <a:ext cx="5580000" cy="327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1 – Preço (pague somente o que usar)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2 - Facilidade de contratação, configuração e infraestrutura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3 – Escalabilidade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4 - Performance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520000" y="295200"/>
            <a:ext cx="63000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Vantagens de migrar para a nuvem pública 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1078200" y="1833120"/>
            <a:ext cx="7132680" cy="237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27000"/>
            <a:ext cx="9143640" cy="5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C4C"/>
              </a:buClr>
              <a:buSzPts val="4000"/>
              <a:buFont typeface="Century Gothic"/>
              <a:buNone/>
            </a:pPr>
            <a:r>
              <a:rPr b="1" lang="en-US" sz="4000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Microsserviços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540000" y="3196440"/>
            <a:ext cx="8100000" cy="41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Microsserviços são um tipo inovador de arquitetura de software, que consiste em construir aplicações desmembrando-as em serviços independentes. Estes serviços se comunicam entre si usando APIs e promovem grande agilidade em times de desenvolvimento.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None/>
            </a:pPr>
            <a:r>
              <a:rPr b="0" lang="en-US" sz="2400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Hoje, gigantes do mercado como Netflix e Spotify, divulgam a receita do sucesso ao transformar suas aplicações monolíticas em mais de 500 microsserviços.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